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5" r:id="rId12"/>
    <p:sldId id="277" r:id="rId13"/>
    <p:sldId id="276" r:id="rId14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08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C384D9B-02AD-4A06-9164-39E082EDAF43}" type="datetime1">
              <a:rPr lang="pt-PT" smtClean="0"/>
              <a:t>13-12-2023</a:t>
            </a:fld>
            <a:endParaRPr lang="pt-PT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7887BA-F020-41F7-89C1-DC9552467304}" type="datetime1">
              <a:rPr lang="pt-PT" smtClean="0"/>
              <a:pPr/>
              <a:t>13-12-2023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pt-PT" noProof="0" smtClean="0"/>
              <a:t>‹#›</a:t>
            </a:fld>
            <a:endParaRPr lang="pt-PT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PT" smtClean="0"/>
              <a:t>1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3E2646-961A-4850-88D4-0FB1DA0AFC58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PT" noProof="0" smtClean="0"/>
              <a:pPr rtl="0"/>
              <a:t>‹#›</a:t>
            </a:fld>
            <a:endParaRPr lang="pt-PT" noProof="0" dirty="0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v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v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4479F4-80ED-4909-A104-445E644CBCDA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‹#›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4C760D-B36F-4999-AABC-1978D35A0A0A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‹#›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t-PT" noProof="0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4EF66B-30FC-4A0B-92C1-BECD23C6445F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‹#›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A652D23E-F8CB-4496-A245-EF3A9D2B4AC9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PT" noProof="0" smtClean="0"/>
              <a:pPr rtl="0"/>
              <a:t>‹#›</a:t>
            </a:fld>
            <a:endParaRPr lang="pt-PT" noProof="0" dirty="0"/>
          </a:p>
        </p:txBody>
      </p:sp>
      <p:sp>
        <p:nvSpPr>
          <p:cNvPr id="7" name="Forma Liv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t-PT" noProof="0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t-PT" noProof="0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C8A861-4C9A-44FB-A637-92424B164A32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‹#›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 rtl="0"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pt-PT" noProof="0" dirty="0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CBDEB7-2183-4F7A-A4B9-2A53C7A4577D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‹#›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059E79-2E70-4D7B-986A-9C899AE2775A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‹#›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1BCE5C-C87E-42BB-A2E3-B59C8450289E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PT" noProof="0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PT" noProof="0" smtClean="0"/>
              <a:t>‹#›</a:t>
            </a:fld>
            <a:endParaRPr lang="pt-PT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 rtl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25016836-59DE-4A56-99AD-D69F10247917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PT" noProof="0" smtClean="0"/>
              <a:pPr rtl="0"/>
              <a:t>‹#›</a:t>
            </a:fld>
            <a:endParaRPr lang="pt-PT" noProof="0" dirty="0"/>
          </a:p>
        </p:txBody>
      </p:sp>
      <p:sp>
        <p:nvSpPr>
          <p:cNvPr id="9" name="Retângulo 8" title="Barra de separado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pt-PT" noProof="0" dirty="0"/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pt-PT" noProof="0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9B5412A3-6D6B-40DE-892A-2E77CD21DA81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PT" noProof="0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PT" noProof="0" smtClean="0"/>
              <a:pPr rtl="0"/>
              <a:t>‹#›</a:t>
            </a:fld>
            <a:endParaRPr lang="pt-PT" noProof="0" dirty="0"/>
          </a:p>
        </p:txBody>
      </p:sp>
      <p:sp>
        <p:nvSpPr>
          <p:cNvPr id="9" name="Retângulo 8" title="Barra de separado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PT" noProof="0" dirty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 dirty="0"/>
              <a:t>Clique para editar os Estilos de texto do modelo global</a:t>
            </a:r>
          </a:p>
          <a:p>
            <a:pPr lvl="1" rtl="0"/>
            <a:r>
              <a:rPr lang="pt-PT" noProof="0" dirty="0"/>
              <a:t>Segundo nível</a:t>
            </a:r>
          </a:p>
          <a:p>
            <a:pPr lvl="2" rtl="0"/>
            <a:r>
              <a:rPr lang="pt-PT" noProof="0" dirty="0"/>
              <a:t>Terceiro nível</a:t>
            </a:r>
          </a:p>
          <a:p>
            <a:pPr lvl="3" rtl="0"/>
            <a:r>
              <a:rPr lang="pt-PT" noProof="0" dirty="0"/>
              <a:t>Quarto nível</a:t>
            </a:r>
          </a:p>
          <a:p>
            <a:pPr lvl="4" rtl="0"/>
            <a:r>
              <a:rPr lang="pt-PT" noProof="0" dirty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73FF1318-18EC-4046-9C15-9C62435B7010}" type="datetime1">
              <a:rPr lang="pt-PT" noProof="0" smtClean="0"/>
              <a:t>13-12-2023</a:t>
            </a:fld>
            <a:endParaRPr lang="pt-PT" noProof="0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pt-PT" noProof="0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PT" noProof="0" smtClean="0"/>
              <a:pPr rtl="0"/>
              <a:t>‹#›</a:t>
            </a:fld>
            <a:endParaRPr lang="pt-PT" noProof="0" dirty="0"/>
          </a:p>
        </p:txBody>
      </p:sp>
      <p:sp>
        <p:nvSpPr>
          <p:cNvPr id="9" name="Retâ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pic>
        <p:nvPicPr>
          <p:cNvPr id="23" name="Imagem 22" descr="grande plano extremo do gráfico de linh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/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750719"/>
          </a:xfrm>
        </p:spPr>
        <p:txBody>
          <a:bodyPr rtlCol="0" anchor="ctr">
            <a:noAutofit/>
          </a:bodyPr>
          <a:lstStyle/>
          <a:p>
            <a:r>
              <a:rPr lang="pt-PT" sz="2400" dirty="0">
                <a:solidFill>
                  <a:srgbClr val="FFFFFF"/>
                </a:solidFill>
              </a:rPr>
              <a:t>Openai gym with stable baselines reinforcement learning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1" y="5200393"/>
            <a:ext cx="2627876" cy="856458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PT" sz="1800" dirty="0">
                <a:solidFill>
                  <a:srgbClr val="FFFFFF"/>
                </a:solidFill>
              </a:rPr>
              <a:t>Grupo 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A5F9B6-3998-583C-83B1-E225FB4ADF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72" b="89577" l="3598" r="93182">
                        <a14:foregroundMark x1="7955" y1="17590" x2="73295" y2="28664"/>
                        <a14:foregroundMark x1="73295" y1="28664" x2="83144" y2="41694"/>
                        <a14:foregroundMark x1="83144" y1="41694" x2="85133" y2="66450"/>
                        <a14:foregroundMark x1="85133" y1="66450" x2="14867" y2="68078"/>
                        <a14:foregroundMark x1="14867" y1="68078" x2="9280" y2="34853"/>
                        <a14:foregroundMark x1="9280" y1="34853" x2="8712" y2="15635"/>
                        <a14:foregroundMark x1="5208" y1="22150" x2="3693" y2="41042"/>
                        <a14:foregroundMark x1="92235" y1="30619" x2="93182" y2="33225"/>
                      </a14:backgroundRemoval>
                    </a14:imgEffect>
                  </a14:imgLayer>
                </a14:imgProps>
              </a:ext>
            </a:extLst>
          </a:blip>
          <a:srcRect l="2271" t="4743" r="5917" b="9122"/>
          <a:stretch/>
        </p:blipFill>
        <p:spPr>
          <a:xfrm>
            <a:off x="696287" y="906888"/>
            <a:ext cx="8070209" cy="2201078"/>
          </a:xfrm>
          <a:prstGeom prst="rect">
            <a:avLst/>
          </a:prstGeom>
        </p:spPr>
      </p:pic>
      <p:sp>
        <p:nvSpPr>
          <p:cNvPr id="10" name="Subtítulo 2">
            <a:extLst>
              <a:ext uri="{FF2B5EF4-FFF2-40B4-BE49-F238E27FC236}">
                <a16:creationId xmlns:a16="http://schemas.microsoft.com/office/drawing/2014/main" id="{76571C56-24BC-8563-3DD3-614CA757E6EB}"/>
              </a:ext>
            </a:extLst>
          </p:cNvPr>
          <p:cNvSpPr txBox="1">
            <a:spLocks/>
          </p:cNvSpPr>
          <p:nvPr/>
        </p:nvSpPr>
        <p:spPr>
          <a:xfrm>
            <a:off x="8916791" y="5186788"/>
            <a:ext cx="2627876" cy="85645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Aft>
                <a:spcPts val="600"/>
              </a:spcAft>
            </a:pPr>
            <a:r>
              <a:rPr lang="pt-PT" sz="1800" dirty="0">
                <a:solidFill>
                  <a:srgbClr val="FFFFFF"/>
                </a:solidFill>
              </a:rPr>
              <a:t>André Sousa 202108571</a:t>
            </a:r>
          </a:p>
          <a:p>
            <a:pPr algn="r">
              <a:spcAft>
                <a:spcPts val="600"/>
              </a:spcAft>
            </a:pPr>
            <a:r>
              <a:rPr lang="pt-PT" sz="1800" dirty="0">
                <a:solidFill>
                  <a:srgbClr val="FFFFFF"/>
                </a:solidFill>
              </a:rPr>
              <a:t>David Scarin 202108314</a:t>
            </a:r>
          </a:p>
          <a:p>
            <a:pPr algn="r">
              <a:spcAft>
                <a:spcPts val="600"/>
              </a:spcAft>
            </a:pPr>
            <a:r>
              <a:rPr lang="pt-PT" sz="1800" dirty="0">
                <a:solidFill>
                  <a:srgbClr val="FFFFFF"/>
                </a:solidFill>
              </a:rPr>
              <a:t>Paulo Silva 202107359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CBCB3-B9D0-052B-E983-2CE9A90C1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D2525-70AA-606D-5791-49EABB263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618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697B6-DD14-16ED-D4D2-13BFE41A3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Description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F1250-3C37-A754-D4D9-E9E8E91FA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3726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697B6-DD14-16ED-D4D2-13BFE41A3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Environment Description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F1250-3C37-A754-D4D9-E9E8E91FA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7653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CF9F9-111C-3585-212F-B4D5CE77D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Developed Work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BB2C-90E7-4425-3628-5A1028377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8838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CF9F9-111C-3585-212F-B4D5CE77D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Developed Work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BB2C-90E7-4425-3628-5A1028377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10588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CF9F9-111C-3585-212F-B4D5CE77D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Developed Work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4BB2C-90E7-4425-3628-5A1028377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2157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C9AD5-5C29-CF93-A039-685A022A4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Part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C6A78-F5EA-AE30-5385-0C918A9DF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70323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C0FE7-338B-731D-2035-7A12A4AF0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8717"/>
          </a:xfrm>
        </p:spPr>
        <p:txBody>
          <a:bodyPr/>
          <a:lstStyle/>
          <a:p>
            <a:r>
              <a:rPr lang="en-US" dirty="0"/>
              <a:t>Analysis of Results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5AB8AB-6A05-E30A-D50E-BD053C430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585854"/>
            <a:ext cx="4443984" cy="494615"/>
          </a:xfrm>
        </p:spPr>
        <p:txBody>
          <a:bodyPr anchor="ctr"/>
          <a:lstStyle/>
          <a:p>
            <a:pPr algn="ctr"/>
            <a:r>
              <a:rPr lang="en-US" sz="2700" dirty="0"/>
              <a:t>Base Implementation</a:t>
            </a:r>
            <a:endParaRPr lang="pt-PT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BDF50-8416-A36D-F7DC-E5E7BC4566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231806"/>
            <a:ext cx="4443984" cy="3635595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67F386-88E8-D8D3-D616-832380216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5014" y="1585854"/>
            <a:ext cx="4443984" cy="494615"/>
          </a:xfrm>
        </p:spPr>
        <p:txBody>
          <a:bodyPr anchor="ctr"/>
          <a:lstStyle/>
          <a:p>
            <a:pPr algn="ctr"/>
            <a:r>
              <a:rPr lang="en-US" sz="2700" dirty="0"/>
              <a:t>Experimental Implementation</a:t>
            </a:r>
            <a:endParaRPr lang="pt-PT" sz="27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F66C91-E9D2-2F06-6C3E-133B2FFED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25014" y="2231806"/>
            <a:ext cx="4443984" cy="3635595"/>
          </a:xfrm>
        </p:spPr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60829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C0FE7-338B-731D-2035-7A12A4AF0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8717"/>
          </a:xfrm>
        </p:spPr>
        <p:txBody>
          <a:bodyPr/>
          <a:lstStyle/>
          <a:p>
            <a:r>
              <a:rPr lang="en-US" dirty="0"/>
              <a:t>Comparing Results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5AB8AB-6A05-E30A-D50E-BD053C430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585854"/>
            <a:ext cx="4443984" cy="494615"/>
          </a:xfrm>
        </p:spPr>
        <p:txBody>
          <a:bodyPr anchor="ctr"/>
          <a:lstStyle/>
          <a:p>
            <a:pPr algn="ctr"/>
            <a:r>
              <a:rPr lang="en-US" sz="2700" dirty="0"/>
              <a:t>Base Implementation</a:t>
            </a:r>
            <a:endParaRPr lang="pt-PT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BDF50-8416-A36D-F7DC-E5E7BC4566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231806"/>
            <a:ext cx="4443984" cy="3635595"/>
          </a:xfrm>
        </p:spPr>
        <p:txBody>
          <a:bodyPr/>
          <a:lstStyle/>
          <a:p>
            <a:endParaRPr lang="pt-P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67F386-88E8-D8D3-D616-8323802165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5014" y="1585854"/>
            <a:ext cx="4443984" cy="494615"/>
          </a:xfrm>
        </p:spPr>
        <p:txBody>
          <a:bodyPr anchor="ctr"/>
          <a:lstStyle/>
          <a:p>
            <a:pPr algn="ctr"/>
            <a:r>
              <a:rPr lang="en-US" sz="2700" dirty="0"/>
              <a:t>Experimental Implementation</a:t>
            </a:r>
            <a:endParaRPr lang="pt-PT" sz="27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F66C91-E9D2-2F06-6C3E-133B2FFED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25014" y="2231806"/>
            <a:ext cx="4443984" cy="3635595"/>
          </a:xfrm>
        </p:spPr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14306530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a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324_TF34357615.potx" id="{77A83C1C-29BD-425F-A63F-C8D989ACDC86}" vid="{FFA4B732-56FA-4D13-8B09-AFF8F6AFD79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Estrutura de recorte</Template>
  <TotalTime>24</TotalTime>
  <Words>48</Words>
  <Application>Microsoft Office PowerPoint</Application>
  <PresentationFormat>Widescreen</PresentationFormat>
  <Paragraphs>19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Franklin Gothic Book</vt:lpstr>
      <vt:lpstr>Recortar</vt:lpstr>
      <vt:lpstr>Openai gym with stable baselines reinforcement learning</vt:lpstr>
      <vt:lpstr>Environment Description</vt:lpstr>
      <vt:lpstr>Environment Description</vt:lpstr>
      <vt:lpstr>Developed Work</vt:lpstr>
      <vt:lpstr>Developed Work</vt:lpstr>
      <vt:lpstr>Developed Work</vt:lpstr>
      <vt:lpstr>Experimental Part</vt:lpstr>
      <vt:lpstr>Analysis of Results</vt:lpstr>
      <vt:lpstr>Comparing Results</vt:lpstr>
      <vt:lpstr>Conclusions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Lorem Ipsum</dc:title>
  <dc:creator>Paulo Jorge Silva</dc:creator>
  <cp:lastModifiedBy>Paulo Jorge Silva</cp:lastModifiedBy>
  <cp:revision>2</cp:revision>
  <dcterms:created xsi:type="dcterms:W3CDTF">2023-12-13T22:13:09Z</dcterms:created>
  <dcterms:modified xsi:type="dcterms:W3CDTF">2023-12-13T22:37:59Z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